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926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Personalizado</PresentationFormat>
  <Paragraphs>0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Samuel Marroquín Isaza</cp:lastModifiedBy>
  <cp:revision>2</cp:revision>
  <dcterms:created xsi:type="dcterms:W3CDTF">2006-08-16T00:00:00Z</dcterms:created>
  <dcterms:modified xsi:type="dcterms:W3CDTF">2026-02-22T01:58:08Z</dcterms:modified>
</cp:coreProperties>
</file>

<file path=docProps/thumbnail.jpeg>
</file>